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9" r:id="rId3"/>
    <p:sldId id="270" r:id="rId4"/>
    <p:sldId id="268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9"/>
            <p14:sldId id="270"/>
            <p14:sldId id="268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28.3.2021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Suyun Özellikleri ve Canlılar İçin Önemi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Su Metabolizması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Osmotik</a:t>
            </a:r>
            <a:r>
              <a:rPr lang="tr-TR" dirty="0"/>
              <a:t> Basınç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Kolloid</a:t>
            </a:r>
            <a:r>
              <a:rPr lang="tr-TR" dirty="0" smtClean="0"/>
              <a:t> </a:t>
            </a:r>
            <a:r>
              <a:rPr lang="tr-TR" dirty="0" err="1"/>
              <a:t>Osmotik</a:t>
            </a:r>
            <a:r>
              <a:rPr lang="tr-TR" dirty="0"/>
              <a:t> (</a:t>
            </a:r>
            <a:r>
              <a:rPr lang="tr-TR" dirty="0" err="1"/>
              <a:t>Onkotik</a:t>
            </a:r>
            <a:r>
              <a:rPr lang="tr-TR" dirty="0"/>
              <a:t>) Basınç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Hidrostatik Basınç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/>
              <a:t>Su Dengesinin Bilançosu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Su Dengesindeki Bozukluklar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Suyun Özellikleri ve Canlılar İçin Önemi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Difüzyon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Diyaliz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Yüzey Gerilimi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Adsorpsiyon</a:t>
            </a: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Donma Noktasının Düşmesi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787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Çözeltilerin Davranışları ve Nitelikleri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Dispers</a:t>
            </a:r>
            <a:r>
              <a:rPr lang="tr-TR" dirty="0" smtClean="0"/>
              <a:t> Sistemler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Gerçek Çözeltiler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Kolloidal</a:t>
            </a:r>
            <a:r>
              <a:rPr lang="tr-TR" dirty="0" smtClean="0"/>
              <a:t> Çözeltiler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Süspansiyonlar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Sol ve Jel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Koruyucu </a:t>
            </a:r>
            <a:r>
              <a:rPr lang="tr-TR" dirty="0" err="1" smtClean="0"/>
              <a:t>Kolloidler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560</TotalTime>
  <Words>256</Words>
  <Application>Microsoft Office PowerPoint</Application>
  <PresentationFormat>Ekran Gösterisi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Suyun Özellikleri ve Canlılar İçin Önemi</vt:lpstr>
      <vt:lpstr>Suyun Özellikleri ve Canlılar İçin Önemi</vt:lpstr>
      <vt:lpstr>Çözeltilerin Davranışları ve Nitelikleri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2021-03-28T19:27:15Z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